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PETIZERS" id="{0CAD92FF-1B1E-4D8A-87C0-1590F6DA36EB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Hunsaker" userId="82792782c0380857" providerId="LiveId" clId="{3FC78B11-DDB5-4427-ABEE-17655F51CA64}"/>
    <pc:docChg chg="modSld">
      <pc:chgData name="Frank Hunsaker" userId="82792782c0380857" providerId="LiveId" clId="{3FC78B11-DDB5-4427-ABEE-17655F51CA64}" dt="2024-06-11T19:59:14.569" v="3" actId="2710"/>
      <pc:docMkLst>
        <pc:docMk/>
      </pc:docMkLst>
      <pc:sldChg chg="modSp mod">
        <pc:chgData name="Frank Hunsaker" userId="82792782c0380857" providerId="LiveId" clId="{3FC78B11-DDB5-4427-ABEE-17655F51CA64}" dt="2024-06-11T19:59:14.569" v="3" actId="2710"/>
        <pc:sldMkLst>
          <pc:docMk/>
          <pc:sldMk cId="3592752350" sldId="256"/>
        </pc:sldMkLst>
        <pc:spChg chg="mod">
          <ac:chgData name="Frank Hunsaker" userId="82792782c0380857" providerId="LiveId" clId="{3FC78B11-DDB5-4427-ABEE-17655F51CA64}" dt="2024-06-11T19:59:14.569" v="3" actId="2710"/>
          <ac:spMkLst>
            <pc:docMk/>
            <pc:sldMk cId="3592752350" sldId="256"/>
            <ac:spMk id="6" creationId="{82851CE3-4293-45DA-9B8D-8115D57A7F92}"/>
          </ac:spMkLst>
        </pc:spChg>
      </pc:sldChg>
    </pc:docChg>
  </pc:docChgLst>
  <pc:docChgLst>
    <pc:chgData name="Frank Hunsaker" userId="82792782c0380857" providerId="LiveId" clId="{2BAC03EC-889A-4286-B5D1-03F90BB76DDC}"/>
    <pc:docChg chg="custSel modSld">
      <pc:chgData name="Frank Hunsaker" userId="82792782c0380857" providerId="LiveId" clId="{2BAC03EC-889A-4286-B5D1-03F90BB76DDC}" dt="2023-12-28T23:21:54.824" v="484" actId="20577"/>
      <pc:docMkLst>
        <pc:docMk/>
      </pc:docMkLst>
      <pc:sldChg chg="addSp delSp modSp mod">
        <pc:chgData name="Frank Hunsaker" userId="82792782c0380857" providerId="LiveId" clId="{2BAC03EC-889A-4286-B5D1-03F90BB76DDC}" dt="2023-12-28T23:21:54.824" v="484" actId="20577"/>
        <pc:sldMkLst>
          <pc:docMk/>
          <pc:sldMk cId="3592752350" sldId="256"/>
        </pc:sldMkLst>
        <pc:spChg chg="mod">
          <ac:chgData name="Frank Hunsaker" userId="82792782c0380857" providerId="LiveId" clId="{2BAC03EC-889A-4286-B5D1-03F90BB76DDC}" dt="2023-12-28T22:24:35.811" v="390" actId="20577"/>
          <ac:spMkLst>
            <pc:docMk/>
            <pc:sldMk cId="3592752350" sldId="256"/>
            <ac:spMk id="4" creationId="{F4D0DA5B-BF61-4DE6-B9C4-70D3F715EF05}"/>
          </ac:spMkLst>
        </pc:spChg>
        <pc:spChg chg="mod">
          <ac:chgData name="Frank Hunsaker" userId="82792782c0380857" providerId="LiveId" clId="{2BAC03EC-889A-4286-B5D1-03F90BB76DDC}" dt="2023-12-28T22:27:51.250" v="477" actId="20577"/>
          <ac:spMkLst>
            <pc:docMk/>
            <pc:sldMk cId="3592752350" sldId="256"/>
            <ac:spMk id="6" creationId="{82851CE3-4293-45DA-9B8D-8115D57A7F92}"/>
          </ac:spMkLst>
        </pc:spChg>
        <pc:spChg chg="mod">
          <ac:chgData name="Frank Hunsaker" userId="82792782c0380857" providerId="LiveId" clId="{2BAC03EC-889A-4286-B5D1-03F90BB76DDC}" dt="2023-12-28T23:21:54.824" v="484" actId="20577"/>
          <ac:spMkLst>
            <pc:docMk/>
            <pc:sldMk cId="3592752350" sldId="256"/>
            <ac:spMk id="13" creationId="{9A9D2E6C-E444-4AEC-A65F-802D4E389715}"/>
          </ac:spMkLst>
        </pc:spChg>
        <pc:picChg chg="add del mod">
          <ac:chgData name="Frank Hunsaker" userId="82792782c0380857" providerId="LiveId" clId="{2BAC03EC-889A-4286-B5D1-03F90BB76DDC}" dt="2023-12-28T22:20:41.891" v="336" actId="21"/>
          <ac:picMkLst>
            <pc:docMk/>
            <pc:sldMk cId="3592752350" sldId="256"/>
            <ac:picMk id="8" creationId="{E538560C-9794-87FA-3B27-49FC887F69C8}"/>
          </ac:picMkLst>
        </pc:picChg>
        <pc:picChg chg="add del mod">
          <ac:chgData name="Frank Hunsaker" userId="82792782c0380857" providerId="LiveId" clId="{2BAC03EC-889A-4286-B5D1-03F90BB76DDC}" dt="2023-12-28T22:26:53.925" v="431" actId="21"/>
          <ac:picMkLst>
            <pc:docMk/>
            <pc:sldMk cId="3592752350" sldId="256"/>
            <ac:picMk id="9" creationId="{57A7A3CC-80EA-843B-EB55-571DA7F56360}"/>
          </ac:picMkLst>
        </pc:picChg>
        <pc:picChg chg="add del mod">
          <ac:chgData name="Frank Hunsaker" userId="82792782c0380857" providerId="LiveId" clId="{2BAC03EC-889A-4286-B5D1-03F90BB76DDC}" dt="2023-12-28T22:24:46.027" v="391" actId="21"/>
          <ac:picMkLst>
            <pc:docMk/>
            <pc:sldMk cId="3592752350" sldId="256"/>
            <ac:picMk id="11" creationId="{DB59109E-9D06-79FE-6DF0-BDC782ADFFCA}"/>
          </ac:picMkLst>
        </pc:picChg>
      </pc:sldChg>
    </pc:docChg>
  </pc:docChgLst>
  <pc:docChgLst>
    <pc:chgData name="Frank Hunsaker" userId="82792782c0380857" providerId="LiveId" clId="{F72A60AB-CF6C-4581-A274-9F0DA1327A2C}"/>
    <pc:docChg chg="modSld">
      <pc:chgData name="Frank Hunsaker" userId="82792782c0380857" providerId="LiveId" clId="{F72A60AB-CF6C-4581-A274-9F0DA1327A2C}" dt="2023-07-14T19:37:09.779" v="18" actId="20577"/>
      <pc:docMkLst>
        <pc:docMk/>
      </pc:docMkLst>
      <pc:sldChg chg="modSp mod">
        <pc:chgData name="Frank Hunsaker" userId="82792782c0380857" providerId="LiveId" clId="{F72A60AB-CF6C-4581-A274-9F0DA1327A2C}" dt="2023-07-14T19:37:09.779" v="18" actId="20577"/>
        <pc:sldMkLst>
          <pc:docMk/>
          <pc:sldMk cId="3592752350" sldId="256"/>
        </pc:sldMkLst>
        <pc:spChg chg="mod">
          <ac:chgData name="Frank Hunsaker" userId="82792782c0380857" providerId="LiveId" clId="{F72A60AB-CF6C-4581-A274-9F0DA1327A2C}" dt="2023-07-14T19:37:09.779" v="18" actId="20577"/>
          <ac:spMkLst>
            <pc:docMk/>
            <pc:sldMk cId="3592752350" sldId="256"/>
            <ac:spMk id="6" creationId="{82851CE3-4293-45DA-9B8D-8115D57A7F92}"/>
          </ac:spMkLst>
        </pc:spChg>
      </pc:sldChg>
    </pc:docChg>
  </pc:docChgLst>
  <pc:docChgLst>
    <pc:chgData name="Frank Hunsaker" userId="82792782c0380857" providerId="LiveId" clId="{72176EF1-103E-4779-9B8B-CB79E2B55C43}"/>
    <pc:docChg chg="modSld">
      <pc:chgData name="Frank Hunsaker" userId="82792782c0380857" providerId="LiveId" clId="{72176EF1-103E-4779-9B8B-CB79E2B55C43}" dt="2024-08-22T18:59:56.931" v="25" actId="20577"/>
      <pc:docMkLst>
        <pc:docMk/>
      </pc:docMkLst>
      <pc:sldChg chg="modSp mod">
        <pc:chgData name="Frank Hunsaker" userId="82792782c0380857" providerId="LiveId" clId="{72176EF1-103E-4779-9B8B-CB79E2B55C43}" dt="2024-08-22T18:59:56.931" v="25" actId="20577"/>
        <pc:sldMkLst>
          <pc:docMk/>
          <pc:sldMk cId="3592752350" sldId="256"/>
        </pc:sldMkLst>
        <pc:spChg chg="mod">
          <ac:chgData name="Frank Hunsaker" userId="82792782c0380857" providerId="LiveId" clId="{72176EF1-103E-4779-9B8B-CB79E2B55C43}" dt="2024-08-22T18:59:56.931" v="25" actId="20577"/>
          <ac:spMkLst>
            <pc:docMk/>
            <pc:sldMk cId="3592752350" sldId="256"/>
            <ac:spMk id="4" creationId="{F4D0DA5B-BF61-4DE6-B9C4-70D3F715EF05}"/>
          </ac:spMkLst>
        </pc:spChg>
      </pc:sldChg>
    </pc:docChg>
  </pc:docChgLst>
  <pc:docChgLst>
    <pc:chgData name="Frank Hunsaker" userId="82792782c0380857" providerId="LiveId" clId="{59286FDC-6DB9-4187-8739-8ADC75609F68}"/>
    <pc:docChg chg="modSld">
      <pc:chgData name="Frank Hunsaker" userId="82792782c0380857" providerId="LiveId" clId="{59286FDC-6DB9-4187-8739-8ADC75609F68}" dt="2022-08-11T16:02:25.951" v="102" actId="2710"/>
      <pc:docMkLst>
        <pc:docMk/>
      </pc:docMkLst>
      <pc:sldChg chg="modSp mod">
        <pc:chgData name="Frank Hunsaker" userId="82792782c0380857" providerId="LiveId" clId="{59286FDC-6DB9-4187-8739-8ADC75609F68}" dt="2022-08-11T16:02:25.951" v="102" actId="2710"/>
        <pc:sldMkLst>
          <pc:docMk/>
          <pc:sldMk cId="3592752350" sldId="256"/>
        </pc:sldMkLst>
        <pc:spChg chg="mod">
          <ac:chgData name="Frank Hunsaker" userId="82792782c0380857" providerId="LiveId" clId="{59286FDC-6DB9-4187-8739-8ADC75609F68}" dt="2022-08-11T16:02:25.951" v="102" actId="2710"/>
          <ac:spMkLst>
            <pc:docMk/>
            <pc:sldMk cId="3592752350" sldId="256"/>
            <ac:spMk id="6" creationId="{82851CE3-4293-45DA-9B8D-8115D57A7F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01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2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1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8449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60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247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81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237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8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2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21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3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9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4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78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8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E2E57-6B48-4E9E-A88C-F0F4D2C0AB2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17E7E-38F2-4C83-8CAE-946EE343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09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D0DA5B-BF61-4DE6-B9C4-70D3F715EF05}"/>
              </a:ext>
            </a:extLst>
          </p:cNvPr>
          <p:cNvSpPr txBox="1"/>
          <p:nvPr/>
        </p:nvSpPr>
        <p:spPr>
          <a:xfrm>
            <a:off x="0" y="0"/>
            <a:ext cx="3955774" cy="8594661"/>
          </a:xfrm>
          <a:prstGeom prst="rect">
            <a:avLst/>
          </a:prstGeom>
          <a:noFill/>
          <a:ln w="28575">
            <a:noFill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APPETIZERS: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BIG SOFT PRETZEL			$3.49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FRIED PICKLE CHIPS			$6.79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MOZZARELLA STIXS			$7.99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REGULAR NACHOS			$4.95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NACHOS GRANDE			$7.95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PUB MUSHROOMS			$5.79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BREADED WINGS			$9.45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NAKED WINGS				$9.45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CHEDDAR BITES				$6.89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MINI TACOS (10)				$6.89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CHICKEN BITES				$7.59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FRIED RAVIOLES (8)			$8.99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CORN DOG BITES			$5.49</a:t>
            </a:r>
          </a:p>
          <a:p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1900" b="1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endParaRPr lang="en-US" sz="1900" b="1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pPr>
              <a:lnSpc>
                <a:spcPct val="150000"/>
              </a:lnSpc>
            </a:pP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 </a:t>
            </a:r>
            <a:endParaRPr lang="en-US" sz="1600" b="1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endParaRPr lang="en-US" sz="1600" b="1" dirty="0"/>
          </a:p>
          <a:p>
            <a:endParaRPr lang="en-US" sz="1900" b="1" dirty="0"/>
          </a:p>
          <a:p>
            <a:r>
              <a:rPr lang="en-US" sz="2400" b="1" dirty="0"/>
              <a:t> </a:t>
            </a:r>
          </a:p>
        </p:txBody>
      </p:sp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2718EF0-BBB2-481A-8267-08DA6C03DB0B}"/>
              </a:ext>
            </a:extLst>
          </p:cNvPr>
          <p:cNvSpPr/>
          <p:nvPr/>
        </p:nvSpPr>
        <p:spPr>
          <a:xfrm>
            <a:off x="39758" y="0"/>
            <a:ext cx="3916017" cy="6823213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851CE3-4293-45DA-9B8D-8115D57A7F92}"/>
              </a:ext>
            </a:extLst>
          </p:cNvPr>
          <p:cNvSpPr txBox="1"/>
          <p:nvPr/>
        </p:nvSpPr>
        <p:spPr>
          <a:xfrm>
            <a:off x="4227141" y="1"/>
            <a:ext cx="4009088" cy="8409995"/>
          </a:xfrm>
          <a:prstGeom prst="rect">
            <a:avLst/>
          </a:prstGeom>
          <a:noFill/>
          <a:ln w="19050" cap="flat" cmpd="sng" algn="ctr">
            <a:noFill/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bIns="0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SANDWICHES: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NINE MILE BURGER			$5.99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CARTERVILLE DOG			$3.95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THAT’S A WRAP				$5.99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CHICKEN SANDWICH			$4.99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CHICKEN TENDERS (3)		$6.95</a:t>
            </a:r>
          </a:p>
          <a:p>
            <a:r>
              <a:rPr lang="en-US" sz="12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FRIED GOODNESS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POUND OF FRIES				$5.95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REGULAR FRIES				$3.95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PUB ONION RINGS			$6.95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LOADED FRIES OR TOTS		$7.95</a:t>
            </a:r>
          </a:p>
          <a:p>
            <a:pPr>
              <a:lnSpc>
                <a:spcPct val="150000"/>
              </a:lnSpc>
            </a:pP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REGULAR TOTS				$5.95  MAC &amp; CHEESE BITES</a:t>
            </a:r>
            <a:r>
              <a:rPr lang="en-US" sz="12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		</a:t>
            </a:r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$5.99</a:t>
            </a:r>
          </a:p>
          <a:p>
            <a:r>
              <a:rPr lang="en-US" sz="19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 </a:t>
            </a:r>
            <a:r>
              <a:rPr lang="en-US" sz="14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                                                                                                 *</a:t>
            </a:r>
            <a:r>
              <a:rPr lang="en-US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Menu price does not include sales tax</a:t>
            </a:r>
            <a:r>
              <a:rPr lang="en-US" sz="1400" b="1" dirty="0">
                <a:solidFill>
                  <a:schemeClr val="tx1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	 </a:t>
            </a:r>
          </a:p>
          <a:p>
            <a:pPr>
              <a:lnSpc>
                <a:spcPct val="150000"/>
              </a:lnSpc>
            </a:pPr>
            <a:endParaRPr lang="en-US" sz="1900" b="1" dirty="0">
              <a:solidFill>
                <a:schemeClr val="tx1"/>
              </a:solidFill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endParaRPr lang="en-US" sz="1200" b="1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pPr>
              <a:lnSpc>
                <a:spcPct val="150000"/>
              </a:lnSpc>
            </a:pPr>
            <a:endParaRPr lang="en-US" sz="1900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pPr algn="ctr"/>
            <a:endParaRPr lang="en-US" sz="2800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9D2E6C-E444-4AEC-A65F-802D4E389715}"/>
              </a:ext>
            </a:extLst>
          </p:cNvPr>
          <p:cNvSpPr txBox="1"/>
          <p:nvPr/>
        </p:nvSpPr>
        <p:spPr>
          <a:xfrm>
            <a:off x="8315326" y="2"/>
            <a:ext cx="3836919" cy="690958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Dubai Medium" panose="020B0603030403030204" pitchFamily="34" charset="-78"/>
                <a:cs typeface="Dubai Medium" panose="020B0603030403030204" pitchFamily="34" charset="-78"/>
              </a:rPr>
              <a:t>IT’S AMORE…</a:t>
            </a:r>
          </a:p>
          <a:p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PERSONAL THIN CRUST 9”</a:t>
            </a:r>
          </a:p>
          <a:p>
            <a:r>
              <a:rPr lang="en-US" sz="16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Single Topping</a:t>
            </a:r>
            <a:r>
              <a:rPr lang="en-US" sz="1600" b="1" dirty="0">
                <a:solidFill>
                  <a:srgbClr val="FF00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	</a:t>
            </a:r>
            <a:r>
              <a:rPr lang="en-US" sz="1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         </a:t>
            </a:r>
            <a:r>
              <a:rPr lang="en-US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$7.99</a:t>
            </a:r>
          </a:p>
          <a:p>
            <a:r>
              <a:rPr lang="en-US" sz="16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Supreme		</a:t>
            </a:r>
            <a:r>
              <a:rPr lang="en-US" sz="1600" b="1" dirty="0">
                <a:solidFill>
                  <a:srgbClr val="FF00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</a:t>
            </a:r>
            <a:r>
              <a:rPr lang="en-US" sz="1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	</a:t>
            </a:r>
            <a:r>
              <a:rPr lang="en-US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$10.99                                   </a:t>
            </a:r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MEDIUM THIN CRUST 12”</a:t>
            </a:r>
          </a:p>
          <a:p>
            <a:r>
              <a:rPr lang="en-US" sz="16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Single Topping	</a:t>
            </a:r>
            <a:r>
              <a:rPr lang="en-US" sz="1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		</a:t>
            </a:r>
            <a:r>
              <a:rPr lang="en-US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$11.99</a:t>
            </a:r>
          </a:p>
          <a:p>
            <a:r>
              <a:rPr lang="en-US" sz="16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Supreme			</a:t>
            </a:r>
            <a:r>
              <a:rPr lang="en-US" sz="1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</a:t>
            </a:r>
            <a:r>
              <a:rPr lang="en-US" sz="1600" b="1">
                <a:solidFill>
                  <a:schemeClr val="accent3">
                    <a:lumMod val="40000"/>
                    <a:lumOff val="60000"/>
                  </a:schemeClr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</a:t>
            </a:r>
            <a:r>
              <a:rPr lang="en-US" b="1">
                <a:latin typeface="Dubai Medium" panose="020B0603030403030204" pitchFamily="34" charset="-78"/>
                <a:cs typeface="Dubai Medium" panose="020B0603030403030204" pitchFamily="34" charset="-78"/>
              </a:rPr>
              <a:t>$14.99</a:t>
            </a:r>
            <a:endParaRPr lang="en-US" b="1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LARGE THIN CRUST 14”</a:t>
            </a:r>
          </a:p>
          <a:p>
            <a:r>
              <a:rPr lang="en-US" sz="16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Single Topping	</a:t>
            </a:r>
            <a:r>
              <a:rPr lang="en-US" sz="1600" b="1" dirty="0">
                <a:solidFill>
                  <a:srgbClr val="FF00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</a:t>
            </a:r>
            <a:r>
              <a:rPr lang="en-US" sz="1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	</a:t>
            </a:r>
            <a:r>
              <a:rPr lang="en-US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$13.99</a:t>
            </a:r>
          </a:p>
          <a:p>
            <a:r>
              <a:rPr lang="en-US" sz="16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Supreme		</a:t>
            </a:r>
            <a:r>
              <a:rPr lang="en-US" sz="1600" b="1" dirty="0">
                <a:solidFill>
                  <a:srgbClr val="FF00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</a:t>
            </a:r>
            <a:r>
              <a:rPr lang="en-US" sz="1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		</a:t>
            </a:r>
            <a:r>
              <a:rPr lang="en-US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$16.99</a:t>
            </a:r>
          </a:p>
          <a:p>
            <a:r>
              <a:rPr lang="en-US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X-LARGE THIN CRUST 16”</a:t>
            </a:r>
          </a:p>
          <a:p>
            <a:r>
              <a:rPr lang="en-US" sz="16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Single Topping				</a:t>
            </a:r>
            <a:r>
              <a:rPr lang="en-US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$15.99</a:t>
            </a:r>
            <a:endParaRPr lang="en-US" b="1" dirty="0">
              <a:solidFill>
                <a:srgbClr val="FFFF00"/>
              </a:solidFill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r>
              <a:rPr lang="en-US" sz="1600" b="1" dirty="0">
                <a:solidFill>
                  <a:srgbClr val="FFFF00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Supreme					</a:t>
            </a:r>
            <a:r>
              <a:rPr lang="en-US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$18.99</a:t>
            </a:r>
            <a:endParaRPr lang="en-US" b="1" dirty="0">
              <a:solidFill>
                <a:srgbClr val="FFFF00"/>
              </a:solidFill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r>
              <a:rPr lang="en-US" sz="19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 </a:t>
            </a:r>
            <a:endParaRPr lang="en-US" sz="1200" b="1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SOFT DRINKS :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16oz						$2.00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24oz						$2.50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32oz						$3.00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ENERGY DRINKS			$3.75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Dubai Medium" panose="020B0603030403030204" pitchFamily="34" charset="-78"/>
                <a:cs typeface="Dubai Medium" panose="020B0603030403030204" pitchFamily="34" charset="-78"/>
              </a:rPr>
              <a:t>REFILLS					$1.49</a:t>
            </a:r>
          </a:p>
          <a:p>
            <a:endParaRPr lang="en-US" sz="1400" b="1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  <a:p>
            <a:endParaRPr lang="en-US" sz="1900" b="1" dirty="0">
              <a:latin typeface="Dubai Medium" panose="020B0603030403030204" pitchFamily="34" charset="-78"/>
              <a:cs typeface="Dubai Medium" panose="020B0603030403030204" pitchFamily="34" charset="-78"/>
            </a:endParaRP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7F21AE63-9580-44BF-8DE0-DBB574F2E5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57" y="34787"/>
            <a:ext cx="536507" cy="5014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4CAE610-1CDE-4921-B185-DC753F16B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9549" y="36281"/>
            <a:ext cx="536495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752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255</TotalTime>
  <Words>349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Dubai Medium</vt:lpstr>
      <vt:lpstr>Rockwell</vt:lpstr>
      <vt:lpstr>Damask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Hunsaker</dc:creator>
  <cp:lastModifiedBy>Frank Hunsaker</cp:lastModifiedBy>
  <cp:revision>2</cp:revision>
  <cp:lastPrinted>2023-12-28T22:10:57Z</cp:lastPrinted>
  <dcterms:created xsi:type="dcterms:W3CDTF">2022-02-22T15:36:59Z</dcterms:created>
  <dcterms:modified xsi:type="dcterms:W3CDTF">2024-08-22T19:00:01Z</dcterms:modified>
</cp:coreProperties>
</file>