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410B20-2585-4D33-B564-B27ACE6AAD83}" v="1" dt="2025-09-06T23:43:58.5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45" d="100"/>
          <a:sy n="45" d="100"/>
        </p:scale>
        <p:origin x="2240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 Hunsaker" userId="82792782c0380857" providerId="LiveId" clId="{6B1599A3-BDF1-4E33-8D84-DDDC49ED943E}"/>
    <pc:docChg chg="modSld">
      <pc:chgData name="Frank Hunsaker" userId="82792782c0380857" providerId="LiveId" clId="{6B1599A3-BDF1-4E33-8D84-DDDC49ED943E}" dt="2025-09-06T23:47:27.933" v="5" actId="20577"/>
      <pc:docMkLst>
        <pc:docMk/>
      </pc:docMkLst>
      <pc:sldChg chg="modSp mod">
        <pc:chgData name="Frank Hunsaker" userId="82792782c0380857" providerId="LiveId" clId="{6B1599A3-BDF1-4E33-8D84-DDDC49ED943E}" dt="2025-09-06T23:47:27.933" v="5" actId="20577"/>
        <pc:sldMkLst>
          <pc:docMk/>
          <pc:sldMk cId="1913166854" sldId="256"/>
        </pc:sldMkLst>
        <pc:spChg chg="mod">
          <ac:chgData name="Frank Hunsaker" userId="82792782c0380857" providerId="LiveId" clId="{6B1599A3-BDF1-4E33-8D84-DDDC49ED943E}" dt="2025-09-06T23:47:18.418" v="3" actId="20577"/>
          <ac:spMkLst>
            <pc:docMk/>
            <pc:sldMk cId="1913166854" sldId="256"/>
            <ac:spMk id="9" creationId="{33C80BF9-E2C9-4C2B-960D-EEDF5DE92E37}"/>
          </ac:spMkLst>
        </pc:spChg>
        <pc:spChg chg="mod">
          <ac:chgData name="Frank Hunsaker" userId="82792782c0380857" providerId="LiveId" clId="{6B1599A3-BDF1-4E33-8D84-DDDC49ED943E}" dt="2025-09-06T23:47:27.933" v="5" actId="20577"/>
          <ac:spMkLst>
            <pc:docMk/>
            <pc:sldMk cId="1913166854" sldId="256"/>
            <ac:spMk id="11" creationId="{25DD17EC-3A2E-41FF-7B49-07C0F0172C0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3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50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306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17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733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4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000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1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1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68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F92D6E-B136-4AED-829C-56A1033E2D9B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365597-0833-465C-BA4B-E1C9980D4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777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pt/celebra%C3%A7%C3%A3o-dan%C3%A7a-gala-m%C3%BAsicas-159859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white image of people standing in a line&#10;&#10;AI-generated content may be incorrect.">
            <a:extLst>
              <a:ext uri="{FF2B5EF4-FFF2-40B4-BE49-F238E27FC236}">
                <a16:creationId xmlns:a16="http://schemas.microsoft.com/office/drawing/2014/main" id="{B0B20D15-6F0D-A4BE-D0F7-C8434EB39B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1"/>
            <a:ext cx="6858000" cy="2438400"/>
          </a:xfrm>
          <a:prstGeom prst="rect">
            <a:avLst/>
          </a:prstGeom>
        </p:spPr>
      </p:pic>
      <p:pic>
        <p:nvPicPr>
          <p:cNvPr id="7" name="Picture 6" descr="A bowling ball hitting pins&#10;&#10;AI-generated content may be incorrect.">
            <a:extLst>
              <a:ext uri="{FF2B5EF4-FFF2-40B4-BE49-F238E27FC236}">
                <a16:creationId xmlns:a16="http://schemas.microsoft.com/office/drawing/2014/main" id="{F144F3A5-B574-5B92-49F4-FCF72ADB06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976" y="0"/>
            <a:ext cx="954024" cy="90220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BFD9AC3-CF64-0AA8-4103-92CF71652B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51058" cy="90228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3C80BF9-E2C9-4C2B-960D-EEDF5DE92E37}"/>
              </a:ext>
            </a:extLst>
          </p:cNvPr>
          <p:cNvSpPr txBox="1"/>
          <p:nvPr/>
        </p:nvSpPr>
        <p:spPr>
          <a:xfrm>
            <a:off x="0" y="2374607"/>
            <a:ext cx="3429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COSMIC PARTY  EXTRAVAGANZA </a:t>
            </a:r>
            <a:r>
              <a:rPr lang="en-US" sz="2000" b="1" dirty="0">
                <a:solidFill>
                  <a:srgbClr val="FF0000"/>
                </a:solidFill>
              </a:rPr>
              <a:t>$169.95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Up to 10 children HOSTED ON THE LANES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1 Hour and 30 Minutes of COSMIC BOWLING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30 Minutes of party  time.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Free shoe rental. Invitations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Table set up (plates, napkins, cups, &amp; utensils.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</a:rPr>
              <a:t>Soda, 2 slices of Pizza per person. $3 Arcade play. Assigned Party host.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PARTY EXTRAVAGANZA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$149.95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Up to 10 Children HOSTED ON THE LANES.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1 Hour and 30 Minutes of Bowling.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30 minutes of Party Time.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Free Shoe rental. Invitations.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Table set – up (Plates, Napkins, Cups, &amp; Utensils. Soda with 2 slices of Pizza per person. $3 of Arcade play.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Assigned Birthday Host.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DD17EC-3A2E-41FF-7B49-07C0F0172C08}"/>
              </a:ext>
            </a:extLst>
          </p:cNvPr>
          <p:cNvSpPr txBox="1"/>
          <p:nvPr/>
        </p:nvSpPr>
        <p:spPr>
          <a:xfrm>
            <a:off x="3345712" y="2374529"/>
            <a:ext cx="3512288" cy="7201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HIGHWAY 66 “SMALL BALL”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$149.95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2060"/>
                </a:solidFill>
              </a:rPr>
              <a:t>1 Hour </a:t>
            </a:r>
            <a:r>
              <a:rPr lang="en-US" sz="1400" b="1">
                <a:solidFill>
                  <a:srgbClr val="002060"/>
                </a:solidFill>
              </a:rPr>
              <a:t>and 30 </a:t>
            </a:r>
            <a:r>
              <a:rPr lang="en-US" sz="1400" b="1" dirty="0">
                <a:solidFill>
                  <a:srgbClr val="002060"/>
                </a:solidFill>
              </a:rPr>
              <a:t>minutes of Bowling.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2060"/>
                </a:solidFill>
              </a:rPr>
              <a:t>30 Minutes of Party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2060"/>
                </a:solidFill>
              </a:rPr>
              <a:t>Free shoe rental.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2060"/>
                </a:solidFill>
              </a:rPr>
              <a:t>Invitations.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2060"/>
                </a:solidFill>
              </a:rPr>
              <a:t>Table set-up(plates, napkins, cups, &amp; Utensils. Soda with 2 slices of pizza per person.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2060"/>
                </a:solidFill>
              </a:rPr>
              <a:t>$3 Arcade play.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2060"/>
                </a:solidFill>
              </a:rPr>
              <a:t>Assigned Birthday Party Host.</a:t>
            </a:r>
          </a:p>
          <a:p>
            <a:endParaRPr lang="en-US" sz="1400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TEEN BOWLING PARTY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$159.95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2 Hours of Bowling. Free shoe rental.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2 Large Pizzas.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2 Pitchers of Soda.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$3 of Arcade play for each person.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Up to 10 people.</a:t>
            </a:r>
          </a:p>
          <a:p>
            <a:endParaRPr lang="en-US" sz="1400" b="1" dirty="0"/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SINGLE LANE PARTY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</a:rPr>
              <a:t>$95.95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2060"/>
                </a:solidFill>
              </a:rPr>
              <a:t>Up to 5 children HOSTED ON THE LANES.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2060"/>
                </a:solidFill>
              </a:rPr>
              <a:t>1 Hour and 30 minutes of Cosmic Bowling. 1 Pitcher of soda &amp; 1 Large Pizza.</a:t>
            </a:r>
          </a:p>
          <a:p>
            <a:pPr algn="ctr"/>
            <a:endParaRPr lang="en-US" sz="20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166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256</Words>
  <Application>Microsoft Office PowerPoint</Application>
  <PresentationFormat>Letter Paper (8.5x11 in)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Frank Hunsaker</dc:creator>
  <cp:lastModifiedBy>Frank Hunsaker</cp:lastModifiedBy>
  <cp:revision>1</cp:revision>
  <cp:lastPrinted>2025-09-06T23:43:59Z</cp:lastPrinted>
  <dcterms:created xsi:type="dcterms:W3CDTF">2025-09-06T23:05:50Z</dcterms:created>
  <dcterms:modified xsi:type="dcterms:W3CDTF">2025-09-06T23:47:28Z</dcterms:modified>
</cp:coreProperties>
</file>